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FCA30-2547-436D-BED0-9BE92BC14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1DB07-0FAC-4A20-A220-714A8B1EF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844D0-0399-47FF-BF7C-19589530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CCD6E-A056-45E8-9E8E-4A81A9E9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B04C0-5A58-40E4-912C-6E8B75061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72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766A8-98DD-497D-863F-2F9CFEDD0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44277-BAD7-4C49-8C0B-5D60D0888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C37F-8687-4DAF-954D-08E67A55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A27B5-6C1E-4382-9C28-AC3373D7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E4B41-8414-4569-BC57-8D0090D0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64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958588-1ECC-4534-B95F-9B61C48C65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6E7F6-479B-4E76-8A98-6FAE2916A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3807E-1B42-4C69-8BFE-B389AC8E1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47906-617E-4C29-A1E2-6CD5A399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81961-CD62-4DED-8A4B-28A02DFC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92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32F66-0601-45B6-9CDC-4401CEDAB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EB10D-A2F3-48C1-A57B-09B67B6C8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CF083-6589-4149-AFC3-956E4E50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4F644-D429-4118-8EC3-94D7E5EF2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6A304-C741-4C6E-B810-E1D39305C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14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9170-7992-42EF-9E58-C33BDB5AD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0797A-904F-4673-8BA1-095C5415E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BDD45-1616-418B-8BB3-CB026E9B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9BD4A-F19F-4834-84DF-21677798F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0A756-BDA9-4BE2-87AF-850F9583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07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65C0-6DD6-4940-B473-F51F017A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FCA79-ECD5-48A8-A023-E5CFE71CF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8D3B72-87AC-4A61-B21B-69C739FD6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8AB40-FDAD-48D1-9C9A-CD24A6D2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2AFC6-DD84-44D5-B478-27619A969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F1B69-287F-48A5-BB3E-69DD7CEE0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9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5EE0-16A8-4A0F-B95D-D4AA49B20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3BB32-3D0E-4D3F-94B2-476B71D2B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1132C-EAFD-4157-8ED4-7803F7167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7C6BE9-16F7-4A30-B175-215D2859A4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C002BF-B066-40C7-A02B-52DFA898E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948BE3-D197-4A5B-9E19-E0E90BAB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E389A-E32D-4009-8353-01DA1E4D4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3FEAC-D835-4EB4-8338-AABFE324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95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DF22B-EDE3-439A-9A82-1F6C152AF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91C8A-0B79-4353-B610-C3447D04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5DFA3D-0ADD-4F31-A4DC-1E8F291D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AEA6A-8F11-4A64-A1F8-5B8D22201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EE87B6-4238-4044-AD19-892480B6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4D29F-0DE7-4C04-9E32-9ADD47CE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68114-E8B9-4A18-9868-27BB0C4E9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775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DB28E-6AE9-48AC-A87B-82C3490A7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17757-3E20-4E34-8DEB-D209D50AE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661B4-F174-41A4-842E-A02BF69DD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E3875-C994-4E36-902B-6951CD0A1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57D3A-B52C-4E63-B013-47C6E0DA3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04668-CE3A-4782-AF7E-80111C6BA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F6A92-F40A-4A85-B458-E8F9D93C8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655B4-633B-4085-AF79-F5C6F41B6A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B2C0F-B084-487C-BCAA-66A4CA0BD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A35C7-A107-4ED2-9437-D535DCC0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DA7A6-052D-48D8-8616-E91C6BD4C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4B507-663B-4815-911F-C983B574F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57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59004-9978-44D2-954A-99D4D069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881A6-241D-4125-9691-33E29E4DE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5ADE8-DE59-441A-91C3-83B47B201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567E5-5AFA-4DF7-B3AB-E8068D7777E4}" type="datetimeFigureOut">
              <a:rPr lang="en-US" smtClean="0"/>
              <a:t>8/25/2022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9A18-AE06-49EB-93C3-0A52B3D2F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F1C50-F42F-40D4-B94A-CA021A36C7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7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44EC7C-27E4-49DA-836F-B30D57EDA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1" y="289577"/>
            <a:ext cx="7365310" cy="504380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7921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151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39DEA1-84B3-4764-A67B-72CB27AB5C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4" t="1830" r="1157" b="2716"/>
          <a:stretch/>
        </p:blipFill>
        <p:spPr>
          <a:xfrm>
            <a:off x="318053" y="377687"/>
            <a:ext cx="6917634" cy="399968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64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54D24F-68E2-41FE-AFD9-197C089A2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11" y="387625"/>
            <a:ext cx="5399073" cy="317389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01774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5B339C-99C3-4C34-A46A-4C7D87644D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5" t="4075" r="824" b="5238"/>
          <a:stretch/>
        </p:blipFill>
        <p:spPr>
          <a:xfrm>
            <a:off x="546652" y="2743200"/>
            <a:ext cx="6487860" cy="2221968"/>
          </a:xfrm>
          <a:prstGeom prst="rect">
            <a:avLst/>
          </a:prstGeom>
          <a:ln w="15875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C395BD-0976-4077-B813-25BDDE256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0322" y="863499"/>
            <a:ext cx="4196590" cy="15260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D2FD8A2-917E-4783-A75F-2A6D550DCB75}"/>
              </a:ext>
            </a:extLst>
          </p:cNvPr>
          <p:cNvSpPr/>
          <p:nvPr/>
        </p:nvSpPr>
        <p:spPr>
          <a:xfrm>
            <a:off x="496958" y="863499"/>
            <a:ext cx="6599582" cy="410166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901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573103-E89F-4AE0-BECA-7B8236766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9" t="8261" r="22881" b="11739"/>
          <a:stretch/>
        </p:blipFill>
        <p:spPr>
          <a:xfrm>
            <a:off x="238541" y="208254"/>
            <a:ext cx="3737111" cy="24326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308AA3-06DD-41E8-BE5D-B815298FE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6" t="11159" r="22554" b="27682"/>
          <a:stretch/>
        </p:blipFill>
        <p:spPr>
          <a:xfrm>
            <a:off x="238541" y="2921031"/>
            <a:ext cx="3737111" cy="185974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88C546-5984-4A3C-9C32-984934CE04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15" t="8841" r="20761" b="21304"/>
          <a:stretch/>
        </p:blipFill>
        <p:spPr>
          <a:xfrm>
            <a:off x="4075044" y="208253"/>
            <a:ext cx="3857930" cy="213738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DDEF90-E6FD-458A-BCD8-035ADAAFE2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52" t="8406" r="21413" b="15797"/>
          <a:stretch/>
        </p:blipFill>
        <p:spPr>
          <a:xfrm>
            <a:off x="4075044" y="2449362"/>
            <a:ext cx="3857930" cy="233529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3185DB6-77E0-4974-A26F-3C6F98DC3E44}"/>
              </a:ext>
            </a:extLst>
          </p:cNvPr>
          <p:cNvSpPr/>
          <p:nvPr/>
        </p:nvSpPr>
        <p:spPr>
          <a:xfrm>
            <a:off x="228601" y="198314"/>
            <a:ext cx="7714311" cy="45962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90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0EE432-0622-40BD-8948-3021EEE2D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10145" r="20271" b="13333"/>
          <a:stretch/>
        </p:blipFill>
        <p:spPr>
          <a:xfrm>
            <a:off x="198782" y="168693"/>
            <a:ext cx="3846444" cy="231840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14D474-71A0-48B3-BDDD-78CA6DE994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15" t="8260" r="22473" b="32899"/>
          <a:stretch/>
        </p:blipFill>
        <p:spPr>
          <a:xfrm>
            <a:off x="4114803" y="168692"/>
            <a:ext cx="3597965" cy="172058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7287C6-D87E-4A3B-A42D-F581812F24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97" t="11739" r="22065" b="30145"/>
          <a:stretch/>
        </p:blipFill>
        <p:spPr>
          <a:xfrm>
            <a:off x="198782" y="2574240"/>
            <a:ext cx="3846444" cy="180823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F39712-18DD-4BB1-91E3-9028EB26DD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233" t="12029" r="23126" b="27826"/>
          <a:stretch/>
        </p:blipFill>
        <p:spPr>
          <a:xfrm>
            <a:off x="4114803" y="2154521"/>
            <a:ext cx="3597966" cy="177334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B44673-37AA-405F-8198-2376CE5012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560" t="11738" r="21902" b="27537"/>
          <a:stretch/>
        </p:blipFill>
        <p:spPr>
          <a:xfrm>
            <a:off x="4114803" y="4177097"/>
            <a:ext cx="3597966" cy="17673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496A1E6-A778-4AD9-9280-BF23699A7E74}"/>
              </a:ext>
            </a:extLst>
          </p:cNvPr>
          <p:cNvSpPr/>
          <p:nvPr/>
        </p:nvSpPr>
        <p:spPr>
          <a:xfrm>
            <a:off x="188842" y="158753"/>
            <a:ext cx="7533865" cy="57956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52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44F3F5-3274-4EBA-865E-D118C9670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4" t="5652" r="16033" b="22609"/>
          <a:stretch/>
        </p:blipFill>
        <p:spPr>
          <a:xfrm>
            <a:off x="168964" y="139148"/>
            <a:ext cx="4690787" cy="246490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BC8FCF-FB5A-43F8-AA2D-5CCE6F212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9" t="12898" r="15299" b="31015"/>
          <a:stretch/>
        </p:blipFill>
        <p:spPr>
          <a:xfrm>
            <a:off x="168963" y="2723324"/>
            <a:ext cx="4690787" cy="191491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5BEBB-26BC-46DC-BA67-D0E673D89F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6" t="12463" r="14076" b="42174"/>
          <a:stretch/>
        </p:blipFill>
        <p:spPr>
          <a:xfrm>
            <a:off x="168963" y="4760845"/>
            <a:ext cx="4690787" cy="15214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9BA6F3-A7C5-4D54-82BA-C517387DF3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18" t="9710" r="15543" b="36667"/>
          <a:stretch/>
        </p:blipFill>
        <p:spPr>
          <a:xfrm>
            <a:off x="5019260" y="139148"/>
            <a:ext cx="4880113" cy="191073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814631B-83B8-4AB3-A4C0-9ACE9F9FF3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55" t="12898" r="18234" b="26087"/>
          <a:stretch/>
        </p:blipFill>
        <p:spPr>
          <a:xfrm>
            <a:off x="5019260" y="2159204"/>
            <a:ext cx="4880113" cy="224784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C3DD37-7BBF-45D7-91CA-B6FB105F49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9260" y="4476615"/>
            <a:ext cx="3060457" cy="231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44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B47E9E-2817-420C-9C7F-F037945A63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3" t="9565" r="14728" b="8986"/>
          <a:stretch/>
        </p:blipFill>
        <p:spPr>
          <a:xfrm>
            <a:off x="149087" y="148632"/>
            <a:ext cx="4870174" cy="285405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0AEA77-D652-4712-A261-880AE0AC1B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74" t="13043" r="18315" b="30580"/>
          <a:stretch/>
        </p:blipFill>
        <p:spPr>
          <a:xfrm>
            <a:off x="149087" y="3101012"/>
            <a:ext cx="4870174" cy="207275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AAC988-0929-462D-9094-079A8C7A2D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6" t="10145" r="13994" b="14058"/>
          <a:stretch/>
        </p:blipFill>
        <p:spPr>
          <a:xfrm>
            <a:off x="5178287" y="148631"/>
            <a:ext cx="4870174" cy="263675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AD05F9-70E7-470D-A6ED-3BD6E52584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37" t="10145" r="16603" b="15652"/>
          <a:stretch/>
        </p:blipFill>
        <p:spPr>
          <a:xfrm>
            <a:off x="5178287" y="2912905"/>
            <a:ext cx="4462669" cy="24489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915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233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18</cp:revision>
  <dcterms:created xsi:type="dcterms:W3CDTF">2022-08-01T09:08:23Z</dcterms:created>
  <dcterms:modified xsi:type="dcterms:W3CDTF">2022-08-25T18:02:53Z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2022-08-01T09:08:23Z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0ab2a9c1-5838-4cc5-b1d1-b3caab8b351f</vt:lpwstr>
  </property>
  <property fmtid="{D5CDD505-2E9C-101B-9397-08002B2CF9AE}" pid="8" name="MSIP_Label_19540963-e559-4020-8a90-fe8a502c2801_ContentBits">
    <vt:lpwstr>0</vt:lpwstr>
  </property>
</Properties>
</file>

<file path=docProps/thumbnail.jpeg>
</file>